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C2C"/>
    <a:srgbClr val="009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/>
    <p:restoredTop sz="94558"/>
  </p:normalViewPr>
  <p:slideViewPr>
    <p:cSldViewPr snapToGrid="0" snapToObjects="1">
      <p:cViewPr varScale="1">
        <p:scale>
          <a:sx n="116" d="100"/>
          <a:sy n="116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B0A70-3D8A-9546-ABF7-90CECA0E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03C489-8569-8749-A13F-0D2768464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09928C-579E-1F4F-BB00-3167E69B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939593-3001-EC4D-9F90-8CB53AEC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949CE2-C899-3341-869C-275F2831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54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AD7FC-5AAC-3845-85FB-FF6D2CAF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0665DA-B400-EE4B-842D-439AF74BB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07A44-9DAA-4C42-BD8D-63E37933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7C7C7F-04C6-B24A-8464-38EEBD32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8746BF-C9D0-7B44-9713-F06861DF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4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A78087B-BF0E-EF40-9A1E-626669FEF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B8F1BB-6CFF-1C46-99B7-7DD1B6D7A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95A18D-ACF1-FB42-9F01-410E8081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DF229-99EB-2C41-B081-6E64BD28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52AEBE-9B34-E240-90DF-D45B7139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21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4B827-05CF-0D4D-A98A-09741816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038F7A-31BB-BF4D-A12A-63E55A37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25B305-D7C9-2D47-AD46-D76A35D5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62CD3-5903-6F4C-9275-D35C14486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0758A6-1088-9546-A15A-BB3DD85C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86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2392A-9FB8-7B40-9049-F3433B08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360A27-A284-E243-8203-A98AFB0E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021B5D-2844-BF43-8B40-B8140CD2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6A3B6-18F9-7F4B-8C4D-09E99592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A47F11-B41A-AE40-8F43-49635F5D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03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40EDD-040C-CC4A-A61C-E27A5586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990AB3-5951-3542-9942-BFD136AFB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15ABE2-CEBB-B047-8175-569C194FB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412B1D-4EFB-994C-8DEF-CB595EC8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9ABCFD-860C-4E43-95DE-FD8ADC59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407474-92F0-D34B-95CD-9629E2B6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72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E1246-1AB1-0346-A0DA-FF54FBEC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BD0152-06B7-2045-9452-46886B74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AF9F37-8383-4244-9730-EEF6D6EAC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267BB6-AB01-0144-8BD3-2B4A0A32E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70719F-5E92-154B-B428-7ED78EA8C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D3E4B29-BBAC-D143-AF88-AFCAF01A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626A56B-A130-E641-814A-7C45B4ED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4427966-E8BD-6B45-80A7-C66915FB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4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F4CD5-AEE0-744A-9B27-10F4A09E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5C2CC8-170D-9548-8A40-2C37BE5C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CFE48-D98D-724F-8239-C3A40079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B1619A-850E-6441-88FB-E7BA07A3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12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34FED1-7E6C-554A-8DC4-8C774577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16DBD5-290D-274B-82AF-FAC65CB9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7025D1-6BC1-154F-ABC9-A99A4B7C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43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F464E-7356-B44A-A1A3-F1C14965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5CC42D-6552-AC49-85BD-CCC4B646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76D1CD-FA6C-FA4B-8B9C-D07F6865E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0C767F-36DA-9F4F-A740-89D022FD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FCC966-5399-4343-AB4E-F0274A5F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4B184D-F5DE-2E44-BC39-C1745A76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4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ADC9B-496D-4341-A415-CC6694A8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6EC73C-D514-E943-BAD5-38183F3E5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3E2AA9-5722-3449-9A5C-A7FE00FB4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FFA2FB-5A19-5E49-BC00-5DFE7675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66EC55-249C-5C4E-9B4D-7DDDFBEB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B38F0B-3A75-1746-AE9F-F7F1D673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40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52FB27-F256-FD4D-8204-F1CC2CD2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F46A40-A7ED-E840-BA8A-BC587C7D5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0AAA56-5242-CF46-BE05-FBAB4B9B2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A04C-CDA9-2C46-B4AF-9FC763775C7D}" type="datetimeFigureOut">
              <a:rPr lang="de-DE" smtClean="0"/>
              <a:t>18.06.19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60D613-BA82-FB42-B49F-1E478FBC2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6DB9CD-1315-864E-B53F-4A27E30E5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DFDF-7B6D-2546-A20C-1DCFB6713D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3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8A7D2DF-D20F-B047-A32C-6AA57628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1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003B52F-2B1B-3148-B3FC-32B8B106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D8B1EDA-ED7F-864B-9452-90F74289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254" y="2625463"/>
            <a:ext cx="8362361" cy="2019857"/>
          </a:xfrm>
        </p:spPr>
        <p:txBody>
          <a:bodyPr/>
          <a:lstStyle/>
          <a:p>
            <a:r>
              <a:rPr lang="de-DE" dirty="0"/>
              <a:t>Hier wäre noch Platz für Kongress-Infos etc.</a:t>
            </a:r>
          </a:p>
        </p:txBody>
      </p:sp>
    </p:spTree>
    <p:extLst>
      <p:ext uri="{BB962C8B-B14F-4D97-AF65-F5344CB8AC3E}">
        <p14:creationId xmlns:p14="http://schemas.microsoft.com/office/powerpoint/2010/main" val="423264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AC12BFD-D298-A247-8C44-766B9F3F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D18763-2680-AA4C-9933-133B4D3A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Standardfolie – Hier steht ein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F33C6B-161C-C549-BC7F-15ADEF321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Hier steht der Text</a:t>
            </a:r>
          </a:p>
        </p:txBody>
      </p:sp>
    </p:spTree>
    <p:extLst>
      <p:ext uri="{BB962C8B-B14F-4D97-AF65-F5344CB8AC3E}">
        <p14:creationId xmlns:p14="http://schemas.microsoft.com/office/powerpoint/2010/main" val="184834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08EF60E-FAAD-9746-B567-E04CE2D9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D18763-2680-AA4C-9933-133B4D3A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Standardfolie – Hier steht ein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F33C6B-161C-C549-BC7F-15ADEF321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Hier steht der Text</a:t>
            </a:r>
          </a:p>
        </p:txBody>
      </p:sp>
    </p:spTree>
    <p:extLst>
      <p:ext uri="{BB962C8B-B14F-4D97-AF65-F5344CB8AC3E}">
        <p14:creationId xmlns:p14="http://schemas.microsoft.com/office/powerpoint/2010/main" val="414882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FAC5B26-608E-AB4C-85B2-A2FADA598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67B3268-A862-5446-A978-5D1FB6D1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239" y="1253765"/>
            <a:ext cx="8729222" cy="43174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de-DE" dirty="0"/>
              <a:t>Hier steht ein Text in einer weißen Box. Wichtig ist, dass die Striche</a:t>
            </a:r>
            <a:br>
              <a:rPr lang="de-DE" dirty="0"/>
            </a:br>
            <a:r>
              <a:rPr lang="de-DE" dirty="0"/>
              <a:t>im Hintergrund von der </a:t>
            </a:r>
            <a:r>
              <a:rPr lang="de-DE" dirty="0" err="1"/>
              <a:t>Textbox</a:t>
            </a:r>
            <a:r>
              <a:rPr lang="de-DE" dirty="0"/>
              <a:t> immer ganz überdeckt werden und keine „Strichreste/Stoppeln“ an den Rändern dieser Box stehen bleiben.</a:t>
            </a:r>
          </a:p>
        </p:txBody>
      </p:sp>
    </p:spTree>
    <p:extLst>
      <p:ext uri="{BB962C8B-B14F-4D97-AF65-F5344CB8AC3E}">
        <p14:creationId xmlns:p14="http://schemas.microsoft.com/office/powerpoint/2010/main" val="212493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FAC5B26-608E-AB4C-85B2-A2FADA598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67B3268-A862-5446-A978-5D1FB6D1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239" y="1253765"/>
            <a:ext cx="8729222" cy="43174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de-DE" b="1" dirty="0"/>
              <a:t>“Denn ich weiß wohl, was ich für Gedanken über euch habe, spricht der HERR: Gedanken des Friedens und nicht des Leides, dass ich euch gebe Zukunft und Hoffnung.”</a:t>
            </a:r>
            <a:br>
              <a:rPr lang="de-DE" b="1" dirty="0"/>
            </a:br>
            <a:r>
              <a:rPr lang="de-DE" sz="2000" dirty="0"/>
              <a:t>Jeremia 29,11</a:t>
            </a:r>
          </a:p>
        </p:txBody>
      </p:sp>
    </p:spTree>
    <p:extLst>
      <p:ext uri="{BB962C8B-B14F-4D97-AF65-F5344CB8AC3E}">
        <p14:creationId xmlns:p14="http://schemas.microsoft.com/office/powerpoint/2010/main" val="52240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8048FD-42C6-E844-A698-E56DDBC3C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67B3268-A862-5446-A978-5D1FB6D1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239" y="1253765"/>
            <a:ext cx="8729222" cy="4317476"/>
          </a:xfrm>
          <a:solidFill>
            <a:srgbClr val="009EDF"/>
          </a:solidFill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Hier steht ein Text in einer blauen Box. Wichtig ist, dass die Striche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im Hintergrund von der </a:t>
            </a:r>
            <a:r>
              <a:rPr lang="de-DE" dirty="0" err="1">
                <a:solidFill>
                  <a:schemeClr val="bg1"/>
                </a:solidFill>
              </a:rPr>
              <a:t>Textbox</a:t>
            </a:r>
            <a:r>
              <a:rPr lang="de-DE" dirty="0">
                <a:solidFill>
                  <a:schemeClr val="bg1"/>
                </a:solidFill>
              </a:rPr>
              <a:t> immer ganz überdeckt werden und keine „Strichreste/Stoppeln“ an den Rändern dieser Box stehen bleiben.</a:t>
            </a:r>
          </a:p>
        </p:txBody>
      </p:sp>
    </p:spTree>
    <p:extLst>
      <p:ext uri="{BB962C8B-B14F-4D97-AF65-F5344CB8AC3E}">
        <p14:creationId xmlns:p14="http://schemas.microsoft.com/office/powerpoint/2010/main" val="155949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3C7A82D-D628-BA48-9B7C-1EF68A2D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67B3268-A862-5446-A978-5D1FB6D1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239" y="1253765"/>
            <a:ext cx="8729222" cy="4317476"/>
          </a:xfrm>
          <a:solidFill>
            <a:srgbClr val="5BAC2C"/>
          </a:solidFill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Hier steht ein Text in einer grünen Box. Wichtig ist, dass die Striche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im Hintergrund von der </a:t>
            </a:r>
            <a:r>
              <a:rPr lang="de-DE" dirty="0" err="1">
                <a:solidFill>
                  <a:schemeClr val="bg1"/>
                </a:solidFill>
              </a:rPr>
              <a:t>Textbox</a:t>
            </a:r>
            <a:r>
              <a:rPr lang="de-DE" dirty="0">
                <a:solidFill>
                  <a:schemeClr val="bg1"/>
                </a:solidFill>
              </a:rPr>
              <a:t> immer ganz überdeckt werden und keine „Strichreste/Stoppeln“ an den Rändern dieser Box stehen bleiben.</a:t>
            </a:r>
          </a:p>
        </p:txBody>
      </p:sp>
    </p:spTree>
    <p:extLst>
      <p:ext uri="{BB962C8B-B14F-4D97-AF65-F5344CB8AC3E}">
        <p14:creationId xmlns:p14="http://schemas.microsoft.com/office/powerpoint/2010/main" val="255853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7FC4A6-17D2-544D-B115-C826D9636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9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Macintosh PowerPoint</Application>
  <PresentationFormat>Breitbild</PresentationFormat>
  <Paragraphs>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Hier wäre noch Platz für Kongress-Infos etc.</vt:lpstr>
      <vt:lpstr>Standardfolie – Hier steht ein Titel</vt:lpstr>
      <vt:lpstr>Standardfolie – Hier steht ein Titel</vt:lpstr>
      <vt:lpstr>Hier steht ein Text in einer weißen Box. Wichtig ist, dass die Striche im Hintergrund von der Textbox immer ganz überdeckt werden und keine „Strichreste/Stoppeln“ an den Rändern dieser Box stehen bleiben.</vt:lpstr>
      <vt:lpstr>“Denn ich weiß wohl, was ich für Gedanken über euch habe, spricht der HERR: Gedanken des Friedens und nicht des Leides, dass ich euch gebe Zukunft und Hoffnung.” Jeremia 29,11</vt:lpstr>
      <vt:lpstr>Hier steht ein Text in einer blauen Box. Wichtig ist, dass die Striche im Hintergrund von der Textbox immer ganz überdeckt werden und keine „Strichreste/Stoppeln“ an den Rändern dieser Box stehen bleiben.</vt:lpstr>
      <vt:lpstr>Hier steht ein Text in einer grünen Box. Wichtig ist, dass die Striche im Hintergrund von der Textbox immer ganz überdeckt werden und keine „Strichreste/Stoppeln“ an den Rändern dieser Box stehen bleiben.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Oliver Schwartz</dc:creator>
  <cp:lastModifiedBy>Lars Zimmer</cp:lastModifiedBy>
  <cp:revision>13</cp:revision>
  <cp:lastPrinted>2019-01-23T15:34:28Z</cp:lastPrinted>
  <dcterms:created xsi:type="dcterms:W3CDTF">2019-01-23T14:57:03Z</dcterms:created>
  <dcterms:modified xsi:type="dcterms:W3CDTF">2019-06-18T08:41:44Z</dcterms:modified>
</cp:coreProperties>
</file>